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6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387" r:id="rId10"/>
    <p:sldId id="407" r:id="rId11"/>
    <p:sldId id="1850" r:id="rId12"/>
    <p:sldId id="415" r:id="rId13"/>
    <p:sldId id="1849" r:id="rId14"/>
    <p:sldId id="1898" r:id="rId15"/>
    <p:sldId id="1899" r:id="rId16"/>
    <p:sldId id="1888" r:id="rId17"/>
    <p:sldId id="1889" r:id="rId18"/>
    <p:sldId id="1890" r:id="rId19"/>
    <p:sldId id="1891" r:id="rId20"/>
    <p:sldId id="1892" r:id="rId21"/>
    <p:sldId id="1904" r:id="rId22"/>
    <p:sldId id="259" r:id="rId23"/>
    <p:sldId id="1905" r:id="rId24"/>
    <p:sldId id="1893" r:id="rId25"/>
    <p:sldId id="1906" r:id="rId26"/>
    <p:sldId id="1900" r:id="rId27"/>
    <p:sldId id="1901" r:id="rId28"/>
    <p:sldId id="1902" r:id="rId29"/>
    <p:sldId id="1903" r:id="rId30"/>
    <p:sldId id="1894" r:id="rId31"/>
    <p:sldId id="1859" r:id="rId32"/>
    <p:sldId id="1851" r:id="rId33"/>
    <p:sldId id="1852" r:id="rId34"/>
    <p:sldId id="1853" r:id="rId35"/>
    <p:sldId id="1864" r:id="rId36"/>
    <p:sldId id="1872" r:id="rId37"/>
    <p:sldId id="1882" r:id="rId38"/>
    <p:sldId id="1876" r:id="rId39"/>
    <p:sldId id="1883" r:id="rId40"/>
    <p:sldId id="1881" r:id="rId41"/>
    <p:sldId id="1884" r:id="rId42"/>
    <p:sldId id="1886" r:id="rId43"/>
    <p:sldId id="1885" r:id="rId44"/>
    <p:sldId id="1868" r:id="rId45"/>
    <p:sldId id="1871" r:id="rId46"/>
    <p:sldId id="1862" r:id="rId47"/>
    <p:sldId id="1877" r:id="rId48"/>
    <p:sldId id="1878" r:id="rId49"/>
    <p:sldId id="1875" r:id="rId50"/>
    <p:sldId id="1874" r:id="rId51"/>
    <p:sldId id="1867" r:id="rId52"/>
    <p:sldId id="1866" r:id="rId53"/>
    <p:sldId id="1880" r:id="rId54"/>
    <p:sldId id="1879" r:id="rId55"/>
    <p:sldId id="1854" r:id="rId56"/>
    <p:sldId id="1861" r:id="rId57"/>
    <p:sldId id="1860" r:id="rId58"/>
    <p:sldId id="1855" r:id="rId59"/>
    <p:sldId id="1856" r:id="rId60"/>
    <p:sldId id="414" r:id="rId61"/>
    <p:sldId id="1848" r:id="rId62"/>
    <p:sldId id="408" r:id="rId63"/>
    <p:sldId id="411" r:id="rId64"/>
    <p:sldId id="409" r:id="rId65"/>
    <p:sldId id="410" r:id="rId66"/>
    <p:sldId id="413" r:id="rId67"/>
    <p:sldId id="276" r:id="rId68"/>
    <p:sldId id="1858" r:id="rId69"/>
    <p:sldId id="389" r:id="rId70"/>
    <p:sldId id="296" r:id="rId71"/>
    <p:sldId id="280" r:id="rId72"/>
    <p:sldId id="383" r:id="rId73"/>
    <p:sldId id="297" r:id="rId74"/>
    <p:sldId id="294" r:id="rId7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140" autoAdjust="0"/>
  </p:normalViewPr>
  <p:slideViewPr>
    <p:cSldViewPr snapToGrid="0" showGuides="1">
      <p:cViewPr>
        <p:scale>
          <a:sx n="50" d="100"/>
          <a:sy n="50" d="100"/>
        </p:scale>
        <p:origin x="484" y="256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22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21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5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1.png"/><Relationship Id="rId18" Type="http://schemas.openxmlformats.org/officeDocument/2006/relationships/image" Target="../media/image376.svg"/><Relationship Id="rId3" Type="http://schemas.openxmlformats.org/officeDocument/2006/relationships/image" Target="../media/image732.png"/><Relationship Id="rId21" Type="http://schemas.openxmlformats.org/officeDocument/2006/relationships/image" Target="../media/image379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75.png"/><Relationship Id="rId2" Type="http://schemas.openxmlformats.org/officeDocument/2006/relationships/image" Target="../media/image369.png"/><Relationship Id="rId16" Type="http://schemas.openxmlformats.org/officeDocument/2006/relationships/image" Target="../media/image374.svg"/><Relationship Id="rId20" Type="http://schemas.openxmlformats.org/officeDocument/2006/relationships/image" Target="../media/image37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82.svg"/><Relationship Id="rId5" Type="http://schemas.openxmlformats.org/officeDocument/2006/relationships/image" Target="../media/image752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10" Type="http://schemas.openxmlformats.org/officeDocument/2006/relationships/image" Target="../media/image802.png"/><Relationship Id="rId19" Type="http://schemas.openxmlformats.org/officeDocument/2006/relationships/image" Target="../media/image377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2.svg"/><Relationship Id="rId22" Type="http://schemas.openxmlformats.org/officeDocument/2006/relationships/image" Target="../media/image38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81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8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svg"/><Relationship Id="rId3" Type="http://schemas.openxmlformats.org/officeDocument/2006/relationships/image" Target="../media/image376.png"/><Relationship Id="rId7" Type="http://schemas.openxmlformats.org/officeDocument/2006/relationships/image" Target="../media/image3811.png"/><Relationship Id="rId12" Type="http://schemas.openxmlformats.org/officeDocument/2006/relationships/image" Target="../media/image386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.png"/><Relationship Id="rId15" Type="http://schemas.openxmlformats.org/officeDocument/2006/relationships/image" Target="../media/image389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sv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87.svg"/><Relationship Id="rId7" Type="http://schemas.openxmlformats.org/officeDocument/2006/relationships/image" Target="../media/image382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9.svg"/><Relationship Id="rId4" Type="http://schemas.openxmlformats.org/officeDocument/2006/relationships/image" Target="../media/image3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14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13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0.png"/><Relationship Id="rId24" Type="http://schemas.openxmlformats.org/officeDocument/2006/relationships/image" Target="../media/image410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09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07.png"/><Relationship Id="rId22" Type="http://schemas.openxmlformats.org/officeDocument/2006/relationships/image" Target="../media/image408.png"/><Relationship Id="rId27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18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17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9.png"/><Relationship Id="rId11" Type="http://schemas.openxmlformats.org/officeDocument/2006/relationships/image" Target="../media/image4020.png"/><Relationship Id="rId5" Type="http://schemas.openxmlformats.org/officeDocument/2006/relationships/image" Target="../media/image407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423.png"/><Relationship Id="rId3" Type="http://schemas.openxmlformats.org/officeDocument/2006/relationships/image" Target="../media/image3970.png"/><Relationship Id="rId21" Type="http://schemas.openxmlformats.org/officeDocument/2006/relationships/image" Target="../media/image425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07.png"/><Relationship Id="rId16" Type="http://schemas.openxmlformats.org/officeDocument/2006/relationships/image" Target="../media/image422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21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424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42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28.svg"/><Relationship Id="rId7" Type="http://schemas.openxmlformats.org/officeDocument/2006/relationships/image" Target="../media/image3880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29.png"/><Relationship Id="rId9" Type="http://schemas.openxmlformats.org/officeDocument/2006/relationships/image" Target="../media/image40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96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95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39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9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34.svg"/><Relationship Id="rId21" Type="http://schemas.openxmlformats.org/officeDocument/2006/relationships/image" Target="../media/image304.jpeg"/><Relationship Id="rId7" Type="http://schemas.openxmlformats.org/officeDocument/2006/relationships/image" Target="../media/image438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33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7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6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35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7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8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40.svg"/><Relationship Id="rId21" Type="http://schemas.openxmlformats.org/officeDocument/2006/relationships/image" Target="../media/image6400.png"/><Relationship Id="rId7" Type="http://schemas.openxmlformats.org/officeDocument/2006/relationships/image" Target="../media/image438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39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7.png"/><Relationship Id="rId11" Type="http://schemas.openxmlformats.org/officeDocument/2006/relationships/image" Target="../media/image581.png"/><Relationship Id="rId5" Type="http://schemas.openxmlformats.org/officeDocument/2006/relationships/image" Target="../media/image442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41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7.svg"/><Relationship Id="rId26" Type="http://schemas.openxmlformats.org/officeDocument/2006/relationships/image" Target="../media/image7200.png"/><Relationship Id="rId3" Type="http://schemas.openxmlformats.org/officeDocument/2006/relationships/image" Target="../media/image445.svg"/><Relationship Id="rId21" Type="http://schemas.openxmlformats.org/officeDocument/2006/relationships/image" Target="../media/image304.jpeg"/><Relationship Id="rId17" Type="http://schemas.openxmlformats.org/officeDocument/2006/relationships/image" Target="../media/image446.png"/><Relationship Id="rId25" Type="http://schemas.openxmlformats.org/officeDocument/2006/relationships/image" Target="../media/image7100.png"/><Relationship Id="rId2" Type="http://schemas.openxmlformats.org/officeDocument/2006/relationships/image" Target="../media/image444.png"/><Relationship Id="rId16" Type="http://schemas.openxmlformats.org/officeDocument/2006/relationships/image" Target="../media/image8000.png"/><Relationship Id="rId20" Type="http://schemas.openxmlformats.org/officeDocument/2006/relationships/image" Target="../media/image44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8.svg"/><Relationship Id="rId24" Type="http://schemas.openxmlformats.org/officeDocument/2006/relationships/image" Target="../media/image701.png"/><Relationship Id="rId5" Type="http://schemas.openxmlformats.org/officeDocument/2006/relationships/image" Target="../media/image437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48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4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8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7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53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52.png"/><Relationship Id="rId14" Type="http://schemas.openxmlformats.org/officeDocument/2006/relationships/image" Target="../media/image455.svg"/><Relationship Id="rId22" Type="http://schemas.openxmlformats.org/officeDocument/2006/relationships/image" Target="../media/image304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65.png"/><Relationship Id="rId18" Type="http://schemas.openxmlformats.org/officeDocument/2006/relationships/image" Target="../media/image10100.png"/><Relationship Id="rId3" Type="http://schemas.openxmlformats.org/officeDocument/2006/relationships/image" Target="../media/image438.svg"/><Relationship Id="rId12" Type="http://schemas.openxmlformats.org/officeDocument/2006/relationships/image" Target="../media/image464.svg"/><Relationship Id="rId17" Type="http://schemas.openxmlformats.org/officeDocument/2006/relationships/image" Target="../media/image10000.png"/><Relationship Id="rId2" Type="http://schemas.openxmlformats.org/officeDocument/2006/relationships/image" Target="../media/image437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63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6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svg"/><Relationship Id="rId13" Type="http://schemas.openxmlformats.org/officeDocument/2006/relationships/image" Target="../media/image4401.png"/><Relationship Id="rId18" Type="http://schemas.openxmlformats.org/officeDocument/2006/relationships/image" Target="../media/image471.png"/><Relationship Id="rId3" Type="http://schemas.openxmlformats.org/officeDocument/2006/relationships/image" Target="../media/image468.svg"/><Relationship Id="rId21" Type="http://schemas.openxmlformats.org/officeDocument/2006/relationships/image" Target="../media/image304.jpeg"/><Relationship Id="rId7" Type="http://schemas.openxmlformats.org/officeDocument/2006/relationships/image" Target="../media/image437.png"/><Relationship Id="rId17" Type="http://schemas.openxmlformats.org/officeDocument/2006/relationships/image" Target="../media/image470.svg"/><Relationship Id="rId25" Type="http://schemas.openxmlformats.org/officeDocument/2006/relationships/image" Target="../media/image10300.png"/><Relationship Id="rId2" Type="http://schemas.openxmlformats.org/officeDocument/2006/relationships/image" Target="../media/image467.png"/><Relationship Id="rId16" Type="http://schemas.openxmlformats.org/officeDocument/2006/relationships/image" Target="../media/image469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72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395.png"/><Relationship Id="rId3" Type="http://schemas.openxmlformats.org/officeDocument/2006/relationships/image" Target="../media/image474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73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6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96.svg"/><Relationship Id="rId4" Type="http://schemas.openxmlformats.org/officeDocument/2006/relationships/image" Target="../media/image475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79.png"/><Relationship Id="rId3" Type="http://schemas.openxmlformats.org/officeDocument/2006/relationships/image" Target="../media/image478.svg"/><Relationship Id="rId21" Type="http://schemas.openxmlformats.org/officeDocument/2006/relationships/image" Target="../media/image482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96.svg"/><Relationship Id="rId2" Type="http://schemas.openxmlformats.org/officeDocument/2006/relationships/image" Target="../media/image477.png"/><Relationship Id="rId16" Type="http://schemas.openxmlformats.org/officeDocument/2006/relationships/image" Target="../media/image395.png"/><Relationship Id="rId20" Type="http://schemas.openxmlformats.org/officeDocument/2006/relationships/image" Target="../media/image4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80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7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6.png"/><Relationship Id="rId5" Type="http://schemas.openxmlformats.org/officeDocument/2006/relationships/image" Target="../media/image4230.png"/><Relationship Id="rId10" Type="http://schemas.openxmlformats.org/officeDocument/2006/relationships/image" Target="../media/image485.png"/><Relationship Id="rId4" Type="http://schemas.openxmlformats.org/officeDocument/2006/relationships/image" Target="../media/image4220.png"/><Relationship Id="rId9" Type="http://schemas.openxmlformats.org/officeDocument/2006/relationships/image" Target="../media/image4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92.svg"/><Relationship Id="rId5" Type="http://schemas.openxmlformats.org/officeDocument/2006/relationships/image" Target="../media/image4280.png"/><Relationship Id="rId10" Type="http://schemas.openxmlformats.org/officeDocument/2006/relationships/image" Target="../media/image491.png"/><Relationship Id="rId4" Type="http://schemas.openxmlformats.org/officeDocument/2006/relationships/image" Target="../media/image4270.png"/><Relationship Id="rId9" Type="http://schemas.openxmlformats.org/officeDocument/2006/relationships/image" Target="../media/image48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3.png"/><Relationship Id="rId3" Type="http://schemas.openxmlformats.org/officeDocument/2006/relationships/image" Target="../media/image304.jpeg"/><Relationship Id="rId7" Type="http://schemas.openxmlformats.org/officeDocument/2006/relationships/image" Target="../media/image503.png"/><Relationship Id="rId12" Type="http://schemas.openxmlformats.org/officeDocument/2006/relationships/image" Target="../media/image501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1.png"/><Relationship Id="rId11" Type="http://schemas.openxmlformats.org/officeDocument/2006/relationships/image" Target="../media/image499.svg"/><Relationship Id="rId5" Type="http://schemas.openxmlformats.org/officeDocument/2006/relationships/image" Target="../media/image4410.png"/><Relationship Id="rId10" Type="http://schemas.openxmlformats.org/officeDocument/2006/relationships/image" Target="../media/image498.png"/><Relationship Id="rId4" Type="http://schemas.openxmlformats.org/officeDocument/2006/relationships/image" Target="../media/image4400.png"/><Relationship Id="rId9" Type="http://schemas.openxmlformats.org/officeDocument/2006/relationships/image" Target="../media/image497.svg"/><Relationship Id="rId14" Type="http://schemas.openxmlformats.org/officeDocument/2006/relationships/image" Target="../media/image4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06.png"/><Relationship Id="rId3" Type="http://schemas.openxmlformats.org/officeDocument/2006/relationships/image" Target="../media/image505.svg"/><Relationship Id="rId7" Type="http://schemas.openxmlformats.org/officeDocument/2006/relationships/image" Target="../media/image4230.png"/><Relationship Id="rId12" Type="http://schemas.openxmlformats.org/officeDocument/2006/relationships/image" Target="../media/image48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84.png"/><Relationship Id="rId5" Type="http://schemas.openxmlformats.org/officeDocument/2006/relationships/image" Target="../media/image304.jpeg"/><Relationship Id="rId10" Type="http://schemas.openxmlformats.org/officeDocument/2006/relationships/image" Target="../media/image483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0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13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50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14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16.gif"/><Relationship Id="rId7" Type="http://schemas.openxmlformats.org/officeDocument/2006/relationships/image" Target="../media/image3380.png"/><Relationship Id="rId2" Type="http://schemas.openxmlformats.org/officeDocument/2006/relationships/image" Target="../media/image51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18.svg"/><Relationship Id="rId4" Type="http://schemas.openxmlformats.org/officeDocument/2006/relationships/image" Target="../media/image5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2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532.png"/><Relationship Id="rId7" Type="http://schemas.openxmlformats.org/officeDocument/2006/relationships/image" Target="../media/image537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4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5.png"/><Relationship Id="rId5" Type="http://schemas.openxmlformats.org/officeDocument/2006/relationships/image" Target="../media/image543.png"/><Relationship Id="rId4" Type="http://schemas.openxmlformats.org/officeDocument/2006/relationships/image" Target="../media/image5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942515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39854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739854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329182" y="5964107"/>
            <a:ext cx="1925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Tartrazine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&amp;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2494" y="2441420"/>
            <a:ext cx="3724447" cy="2793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4929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6969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6111733" y="1831646"/>
            <a:ext cx="0" cy="29260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301840" y="1831646"/>
            <a:ext cx="0" cy="29260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3018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60323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7288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8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6542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6366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23196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24998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24998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1164482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17484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25353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20320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16953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16953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28068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28068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22973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27770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25434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30698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25867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24840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30482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24173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28736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34672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32248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25070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24503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24503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30763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30400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31059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31030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32070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34547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32144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34620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51523" y="1154005"/>
            <a:ext cx="463716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H2O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642D0-B17B-7D92-B68B-9C8B9BA7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38" y="160392"/>
            <a:ext cx="5506218" cy="40201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2A6582-8EE6-0EBB-E60D-630CF053576B}"/>
              </a:ext>
            </a:extLst>
          </p:cNvPr>
          <p:cNvGrpSpPr>
            <a:grpSpLocks noChangeAspect="1"/>
          </p:cNvGrpSpPr>
          <p:nvPr/>
        </p:nvGrpSpPr>
        <p:grpSpPr>
          <a:xfrm>
            <a:off x="9971974" y="1066838"/>
            <a:ext cx="550300" cy="1044510"/>
            <a:chOff x="10120808" y="2438436"/>
            <a:chExt cx="1182006" cy="2265047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18A3C05-B0AB-844B-3387-CD9E4BE0FE2B}"/>
                </a:ext>
              </a:extLst>
            </p:cNvPr>
            <p:cNvSpPr/>
            <p:nvPr/>
          </p:nvSpPr>
          <p:spPr>
            <a:xfrm>
              <a:off x="10120808" y="243843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BC4E97-8801-7225-BCE8-34A30A9401E4}"/>
                </a:ext>
              </a:extLst>
            </p:cNvPr>
            <p:cNvSpPr/>
            <p:nvPr/>
          </p:nvSpPr>
          <p:spPr>
            <a:xfrm>
              <a:off x="10495426" y="278246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2F3A2-8828-1C8A-26AB-8586E0330A98}"/>
                </a:ext>
              </a:extLst>
            </p:cNvPr>
            <p:cNvSpPr/>
            <p:nvPr/>
          </p:nvSpPr>
          <p:spPr>
            <a:xfrm>
              <a:off x="10158600" y="3047152"/>
              <a:ext cx="178375" cy="1632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911230-80E6-FF06-2B28-1567FCE23161}"/>
                </a:ext>
              </a:extLst>
            </p:cNvPr>
            <p:cNvSpPr/>
            <p:nvPr/>
          </p:nvSpPr>
          <p:spPr>
            <a:xfrm>
              <a:off x="10880460" y="3145820"/>
              <a:ext cx="164592" cy="15576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BCF118-88D8-BBE0-69F5-CD70A0F54C68}"/>
                </a:ext>
              </a:extLst>
            </p:cNvPr>
            <p:cNvSpPr/>
            <p:nvPr/>
          </p:nvSpPr>
          <p:spPr>
            <a:xfrm>
              <a:off x="10537448" y="2979873"/>
              <a:ext cx="155448" cy="16979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757700-845E-0360-A35A-BFB68E1B5264}"/>
                </a:ext>
              </a:extLst>
            </p:cNvPr>
            <p:cNvSpPr/>
            <p:nvPr/>
          </p:nvSpPr>
          <p:spPr>
            <a:xfrm>
              <a:off x="11138222" y="278686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F83D1-A880-682F-9298-41BEAB36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527" t="28069" b="22807"/>
          <a:stretch>
            <a:fillRect/>
          </a:stretch>
        </p:blipFill>
        <p:spPr>
          <a:xfrm rot="5400000">
            <a:off x="8304011" y="3687120"/>
            <a:ext cx="2642399" cy="39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32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33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37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38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39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40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42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66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70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71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72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3370</Words>
  <Application>Microsoft Office PowerPoint</Application>
  <PresentationFormat>Widescreen</PresentationFormat>
  <Paragraphs>1153</Paragraphs>
  <Slides>73</Slides>
  <Notes>16</Notes>
  <HiddenSlides>25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 &amp; 1.2</vt:lpstr>
      <vt:lpstr>Experiment 2: Design 2</vt:lpstr>
      <vt:lpstr>Experiment 3: Design 3</vt:lpstr>
      <vt:lpstr>Experiment 4: Design 4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147</cp:revision>
  <dcterms:created xsi:type="dcterms:W3CDTF">2025-03-08T08:37:57Z</dcterms:created>
  <dcterms:modified xsi:type="dcterms:W3CDTF">2025-10-03T06:49:14Z</dcterms:modified>
</cp:coreProperties>
</file>